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7F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55" autoAdjust="0"/>
  </p:normalViewPr>
  <p:slideViewPr>
    <p:cSldViewPr>
      <p:cViewPr varScale="1">
        <p:scale>
          <a:sx n="72" d="100"/>
          <a:sy n="72" d="100"/>
        </p:scale>
        <p:origin x="-102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12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03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4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49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72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3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639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326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95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83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968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0A48-6148-4545-A861-51C2FB158D2E}" type="datetimeFigureOut">
              <a:rPr lang="hr-HR" smtClean="0"/>
              <a:t>26.06.2020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6A8F-8FFA-4EB7-85B7-275076B0F0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681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1628800"/>
            <a:ext cx="1381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VJEŽBA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3926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75011"/>
              </p:ext>
            </p:extLst>
          </p:nvPr>
        </p:nvGraphicFramePr>
        <p:xfrm>
          <a:off x="539552" y="1700808"/>
          <a:ext cx="5184576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46"/>
                <a:gridCol w="1295446"/>
                <a:gridCol w="1296842"/>
                <a:gridCol w="1296842"/>
              </a:tblGrid>
              <a:tr h="1342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37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17168"/>
              </p:ext>
            </p:extLst>
          </p:nvPr>
        </p:nvGraphicFramePr>
        <p:xfrm>
          <a:off x="1115616" y="1988840"/>
          <a:ext cx="29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3" imgW="152268" imgH="406048" progId="Equation.DSMT4">
                  <p:embed/>
                </p:oleObj>
              </mc:Choice>
              <mc:Fallback>
                <p:oleObj name="Equation" r:id="rId3" imgW="152268" imgH="40604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88840"/>
                        <a:ext cx="29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281967"/>
              </p:ext>
            </p:extLst>
          </p:nvPr>
        </p:nvGraphicFramePr>
        <p:xfrm>
          <a:off x="2411760" y="1988840"/>
          <a:ext cx="29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5" imgW="152268" imgH="406048" progId="Equation.DSMT4">
                  <p:embed/>
                </p:oleObj>
              </mc:Choice>
              <mc:Fallback>
                <p:oleObj name="Equation" r:id="rId5" imgW="152268" imgH="40604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988840"/>
                        <a:ext cx="29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787539"/>
              </p:ext>
            </p:extLst>
          </p:nvPr>
        </p:nvGraphicFramePr>
        <p:xfrm>
          <a:off x="3707904" y="2060848"/>
          <a:ext cx="29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7" imgW="152268" imgH="406048" progId="Equation.DSMT4">
                  <p:embed/>
                </p:oleObj>
              </mc:Choice>
              <mc:Fallback>
                <p:oleObj name="Equation" r:id="rId7" imgW="152268" imgH="40604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060848"/>
                        <a:ext cx="29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135028"/>
              </p:ext>
            </p:extLst>
          </p:nvPr>
        </p:nvGraphicFramePr>
        <p:xfrm>
          <a:off x="4860032" y="2060848"/>
          <a:ext cx="368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9" imgW="190417" imgH="406224" progId="Equation.DSMT4">
                  <p:embed/>
                </p:oleObj>
              </mc:Choice>
              <mc:Fallback>
                <p:oleObj name="Equation" r:id="rId9" imgW="190417" imgH="40622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060848"/>
                        <a:ext cx="3683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89609"/>
              </p:ext>
            </p:extLst>
          </p:nvPr>
        </p:nvGraphicFramePr>
        <p:xfrm>
          <a:off x="6970327" y="1556792"/>
          <a:ext cx="438150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1" imgW="228600" imgH="825480" progId="Equation.DSMT4">
                  <p:embed/>
                </p:oleObj>
              </mc:Choice>
              <mc:Fallback>
                <p:oleObj name="Equation" r:id="rId11" imgW="228600" imgH="825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327" y="1556792"/>
                        <a:ext cx="438150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63854"/>
              </p:ext>
            </p:extLst>
          </p:nvPr>
        </p:nvGraphicFramePr>
        <p:xfrm>
          <a:off x="8460432" y="3933056"/>
          <a:ext cx="43815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3" imgW="228600" imgH="838080" progId="Equation.DSMT4">
                  <p:embed/>
                </p:oleObj>
              </mc:Choice>
              <mc:Fallback>
                <p:oleObj name="Equation" r:id="rId13" imgW="228600" imgH="838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432" y="3933056"/>
                        <a:ext cx="438150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249042"/>
              </p:ext>
            </p:extLst>
          </p:nvPr>
        </p:nvGraphicFramePr>
        <p:xfrm>
          <a:off x="6372200" y="3861048"/>
          <a:ext cx="438150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5" imgW="228600" imgH="825480" progId="Equation.DSMT4">
                  <p:embed/>
                </p:oleObj>
              </mc:Choice>
              <mc:Fallback>
                <p:oleObj name="Equation" r:id="rId15" imgW="228600" imgH="825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861048"/>
                        <a:ext cx="438150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68436"/>
              </p:ext>
            </p:extLst>
          </p:nvPr>
        </p:nvGraphicFramePr>
        <p:xfrm>
          <a:off x="7308304" y="3429000"/>
          <a:ext cx="438150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7" imgW="228600" imgH="825480" progId="Equation.DSMT4">
                  <p:embed/>
                </p:oleObj>
              </mc:Choice>
              <mc:Fallback>
                <p:oleObj name="Equation" r:id="rId17" imgW="228600" imgH="825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429000"/>
                        <a:ext cx="438150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263542"/>
            <a:ext cx="6502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Zadatak:</a:t>
            </a:r>
          </a:p>
          <a:p>
            <a:endParaRPr lang="hr-HR" sz="2400" dirty="0"/>
          </a:p>
          <a:p>
            <a:r>
              <a:rPr lang="hr-HR" sz="2400" dirty="0" smtClean="0"/>
              <a:t>Spoji odgovarajuće razlomke. Objasni postupak.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4295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33764"/>
              </p:ext>
            </p:extLst>
          </p:nvPr>
        </p:nvGraphicFramePr>
        <p:xfrm>
          <a:off x="539552" y="1700808"/>
          <a:ext cx="5184576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245"/>
                <a:gridCol w="1036245"/>
                <a:gridCol w="1037362"/>
                <a:gridCol w="1037362"/>
                <a:gridCol w="1037362"/>
              </a:tblGrid>
              <a:tr h="1342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37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65912"/>
              </p:ext>
            </p:extLst>
          </p:nvPr>
        </p:nvGraphicFramePr>
        <p:xfrm>
          <a:off x="899592" y="1988840"/>
          <a:ext cx="29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3" imgW="152280" imgH="406080" progId="Equation.DSMT4">
                  <p:embed/>
                </p:oleObj>
              </mc:Choice>
              <mc:Fallback>
                <p:oleObj name="Equation" r:id="rId3" imgW="152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88840"/>
                        <a:ext cx="29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778205"/>
              </p:ext>
            </p:extLst>
          </p:nvPr>
        </p:nvGraphicFramePr>
        <p:xfrm>
          <a:off x="1907704" y="1988840"/>
          <a:ext cx="29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5" imgW="152280" imgH="406080" progId="Equation.DSMT4">
                  <p:embed/>
                </p:oleObj>
              </mc:Choice>
              <mc:Fallback>
                <p:oleObj name="Equation" r:id="rId5" imgW="152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88840"/>
                        <a:ext cx="29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80235"/>
              </p:ext>
            </p:extLst>
          </p:nvPr>
        </p:nvGraphicFramePr>
        <p:xfrm>
          <a:off x="2915816" y="1988840"/>
          <a:ext cx="292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7" imgW="152280" imgH="406080" progId="Equation.DSMT4">
                  <p:embed/>
                </p:oleObj>
              </mc:Choice>
              <mc:Fallback>
                <p:oleObj name="Equation" r:id="rId7" imgW="152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88840"/>
                        <a:ext cx="292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72408"/>
              </p:ext>
            </p:extLst>
          </p:nvPr>
        </p:nvGraphicFramePr>
        <p:xfrm>
          <a:off x="3984625" y="1989138"/>
          <a:ext cx="3921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9" imgW="203040" imgH="406080" progId="Equation.DSMT4">
                  <p:embed/>
                </p:oleObj>
              </mc:Choice>
              <mc:Fallback>
                <p:oleObj name="Equation" r:id="rId9" imgW="203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989138"/>
                        <a:ext cx="39211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677687"/>
              </p:ext>
            </p:extLst>
          </p:nvPr>
        </p:nvGraphicFramePr>
        <p:xfrm>
          <a:off x="8172400" y="3933056"/>
          <a:ext cx="414338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1" imgW="215640" imgH="825480" progId="Equation.DSMT4">
                  <p:embed/>
                </p:oleObj>
              </mc:Choice>
              <mc:Fallback>
                <p:oleObj name="Equation" r:id="rId11" imgW="21564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933056"/>
                        <a:ext cx="414338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80028"/>
              </p:ext>
            </p:extLst>
          </p:nvPr>
        </p:nvGraphicFramePr>
        <p:xfrm>
          <a:off x="8172400" y="1340768"/>
          <a:ext cx="4143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3" imgW="215640" imgH="825480" progId="Equation.DSMT4">
                  <p:embed/>
                </p:oleObj>
              </mc:Choice>
              <mc:Fallback>
                <p:oleObj name="Equation" r:id="rId13" imgW="21564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1340768"/>
                        <a:ext cx="4143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00801"/>
              </p:ext>
            </p:extLst>
          </p:nvPr>
        </p:nvGraphicFramePr>
        <p:xfrm>
          <a:off x="7452320" y="2780928"/>
          <a:ext cx="438150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15" imgW="228600" imgH="825480" progId="Equation.DSMT4">
                  <p:embed/>
                </p:oleObj>
              </mc:Choice>
              <mc:Fallback>
                <p:oleObj name="Equation" r:id="rId15" imgW="22860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2780928"/>
                        <a:ext cx="438150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99773"/>
              </p:ext>
            </p:extLst>
          </p:nvPr>
        </p:nvGraphicFramePr>
        <p:xfrm>
          <a:off x="6532087" y="4077072"/>
          <a:ext cx="43815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7" imgW="228600" imgH="838080" progId="Equation.DSMT4">
                  <p:embed/>
                </p:oleObj>
              </mc:Choice>
              <mc:Fallback>
                <p:oleObj name="Equation" r:id="rId17" imgW="2286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087" y="4077072"/>
                        <a:ext cx="438150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263542"/>
            <a:ext cx="6502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Zadatak:</a:t>
            </a:r>
          </a:p>
          <a:p>
            <a:endParaRPr lang="hr-HR" sz="2400" dirty="0"/>
          </a:p>
          <a:p>
            <a:r>
              <a:rPr lang="hr-HR" sz="2400" dirty="0" smtClean="0"/>
              <a:t>Spoji odgovarajuće razlomke. Objasni postupak. </a:t>
            </a:r>
            <a:endParaRPr lang="hr-HR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212002"/>
              </p:ext>
            </p:extLst>
          </p:nvPr>
        </p:nvGraphicFramePr>
        <p:xfrm>
          <a:off x="5053013" y="1989138"/>
          <a:ext cx="2936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19" imgW="152280" imgH="406080" progId="Equation.DSMT4">
                  <p:embed/>
                </p:oleObj>
              </mc:Choice>
              <mc:Fallback>
                <p:oleObj name="Equation" r:id="rId19" imgW="15228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1989138"/>
                        <a:ext cx="2936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277889"/>
              </p:ext>
            </p:extLst>
          </p:nvPr>
        </p:nvGraphicFramePr>
        <p:xfrm>
          <a:off x="6588224" y="1772816"/>
          <a:ext cx="4381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21" imgW="228600" imgH="825480" progId="Equation.DSMT4">
                  <p:embed/>
                </p:oleObj>
              </mc:Choice>
              <mc:Fallback>
                <p:oleObj name="Equation" r:id="rId21" imgW="228600" imgH="825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772816"/>
                        <a:ext cx="4381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71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9</cp:revision>
  <dcterms:created xsi:type="dcterms:W3CDTF">2017-09-26T20:33:01Z</dcterms:created>
  <dcterms:modified xsi:type="dcterms:W3CDTF">2020-06-26T19:45:17Z</dcterms:modified>
</cp:coreProperties>
</file>